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5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о проделанной работе отряда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«Экстриму –да!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Экстремизму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нет!»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6tUfEiYnq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w6A1W7SXs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2971800" cy="2228850"/>
          </a:xfrm>
        </p:spPr>
      </p:pic>
      <p:pic>
        <p:nvPicPr>
          <p:cNvPr id="6" name="Рисунок 5" descr="0IC5B4axri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0"/>
            <a:ext cx="3556000" cy="2667000"/>
          </a:xfrm>
          <a:prstGeom prst="rect">
            <a:avLst/>
          </a:prstGeom>
        </p:spPr>
      </p:pic>
      <p:pic>
        <p:nvPicPr>
          <p:cNvPr id="7" name="Рисунок 6" descr="BacW2FGaFO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0"/>
            <a:ext cx="2743200" cy="2057400"/>
          </a:xfrm>
          <a:prstGeom prst="rect">
            <a:avLst/>
          </a:prstGeom>
        </p:spPr>
      </p:pic>
      <p:pic>
        <p:nvPicPr>
          <p:cNvPr id="8" name="Рисунок 7" descr="cMlGwqSqnI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350" y="2057400"/>
            <a:ext cx="2914650" cy="2590800"/>
          </a:xfrm>
          <a:prstGeom prst="rect">
            <a:avLst/>
          </a:prstGeom>
        </p:spPr>
      </p:pic>
      <p:pic>
        <p:nvPicPr>
          <p:cNvPr id="9" name="Рисунок 8" descr="Le4MlrMUn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400" y="4591050"/>
            <a:ext cx="3022600" cy="2266950"/>
          </a:xfrm>
          <a:prstGeom prst="rect">
            <a:avLst/>
          </a:prstGeom>
        </p:spPr>
      </p:pic>
      <p:pic>
        <p:nvPicPr>
          <p:cNvPr id="10" name="Рисунок 9" descr="qLdco8PZDDI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8600" y="2438400"/>
            <a:ext cx="3556000" cy="2667000"/>
          </a:xfrm>
          <a:prstGeom prst="rect">
            <a:avLst/>
          </a:prstGeom>
        </p:spPr>
      </p:pic>
      <p:pic>
        <p:nvPicPr>
          <p:cNvPr id="11" name="Рисунок 10" descr="RuaojYNXTmk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4972050"/>
            <a:ext cx="2895600" cy="1885950"/>
          </a:xfrm>
          <a:prstGeom prst="rect">
            <a:avLst/>
          </a:prstGeom>
        </p:spPr>
      </p:pic>
      <p:pic>
        <p:nvPicPr>
          <p:cNvPr id="12" name="Рисунок 11" descr="Ff8-pB5IRMg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09800"/>
            <a:ext cx="2819400" cy="2114550"/>
          </a:xfrm>
          <a:prstGeom prst="rect">
            <a:avLst/>
          </a:prstGeom>
        </p:spPr>
      </p:pic>
      <p:pic>
        <p:nvPicPr>
          <p:cNvPr id="13" name="Рисунок 12" descr="3DvojS2uwjI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343400"/>
            <a:ext cx="33528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aQNSF4lSC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556000" cy="2667000"/>
          </a:xfrm>
        </p:spPr>
      </p:pic>
      <p:pic>
        <p:nvPicPr>
          <p:cNvPr id="5" name="Рисунок 4" descr="bvKCzxpQ0W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0"/>
            <a:ext cx="5638800" cy="3714750"/>
          </a:xfrm>
          <a:prstGeom prst="rect">
            <a:avLst/>
          </a:prstGeom>
        </p:spPr>
      </p:pic>
      <p:pic>
        <p:nvPicPr>
          <p:cNvPr id="6" name="Рисунок 5" descr="xtY5BjQmw6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505200"/>
            <a:ext cx="5638800" cy="3352800"/>
          </a:xfrm>
          <a:prstGeom prst="rect">
            <a:avLst/>
          </a:prstGeom>
        </p:spPr>
      </p:pic>
      <p:pic>
        <p:nvPicPr>
          <p:cNvPr id="7" name="Рисунок 6" descr="hi0e14bvSAQ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67000"/>
            <a:ext cx="3581400" cy="2057400"/>
          </a:xfrm>
          <a:prstGeom prst="rect">
            <a:avLst/>
          </a:prstGeom>
        </p:spPr>
      </p:pic>
      <p:pic>
        <p:nvPicPr>
          <p:cNvPr id="8" name="Рисунок 7" descr="YoCuK8BrPI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43400"/>
            <a:ext cx="35814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Мы за мирную жизнь!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VlTitKWwd9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066800"/>
            <a:ext cx="8077200" cy="579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</Words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Отчет о проделанной работе отряда  «Экстрим» Республиканского антинаркотического проекта «Самостоятельные дети»  МБОУ «СОШ №8 г. Нурлат» Акция «Экстриму –да! Экстремизму – нет!» </vt:lpstr>
      <vt:lpstr>Слайд 2</vt:lpstr>
      <vt:lpstr>Слайд 3</vt:lpstr>
      <vt:lpstr>Слайд 4</vt:lpstr>
      <vt:lpstr>Мы за мирную жизнь!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11</cp:revision>
  <dcterms:modified xsi:type="dcterms:W3CDTF">2013-09-08T18:29:08Z</dcterms:modified>
</cp:coreProperties>
</file>